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8"/>
  </p:notesMasterIdLst>
  <p:handoutMasterIdLst>
    <p:handoutMasterId r:id="rId19"/>
  </p:handoutMasterIdLst>
  <p:sldIdLst>
    <p:sldId id="318" r:id="rId5"/>
    <p:sldId id="626" r:id="rId6"/>
    <p:sldId id="276" r:id="rId7"/>
    <p:sldId id="625" r:id="rId8"/>
    <p:sldId id="577" r:id="rId9"/>
    <p:sldId id="465" r:id="rId10"/>
    <p:sldId id="579" r:id="rId11"/>
    <p:sldId id="611" r:id="rId12"/>
    <p:sldId id="624" r:id="rId13"/>
    <p:sldId id="323" r:id="rId14"/>
    <p:sldId id="487" r:id="rId15"/>
    <p:sldId id="580" r:id="rId16"/>
    <p:sldId id="299" r:id="rId1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96405" autoAdjust="0"/>
  </p:normalViewPr>
  <p:slideViewPr>
    <p:cSldViewPr snapToGrid="0" showGuides="1">
      <p:cViewPr varScale="1">
        <p:scale>
          <a:sx n="126" d="100"/>
          <a:sy n="126" d="100"/>
        </p:scale>
        <p:origin x="856" y="200"/>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4/8/21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4/8/21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2085962"/>
            <a:ext cx="8739212" cy="3369958"/>
          </a:xfrm>
        </p:spPr>
        <p:txBody>
          <a:bodyPr/>
          <a:lstStyle/>
          <a:p>
            <a:r>
              <a:rPr lang="en-US" u="sng" dirty="0"/>
              <a:t>Patricia Grubel</a:t>
            </a:r>
            <a:br>
              <a:rPr lang="en-US" dirty="0"/>
            </a:br>
            <a:r>
              <a:rPr lang="en-US" dirty="0"/>
              <a:t>Los Alamos National Laboratory</a:t>
            </a:r>
          </a:p>
          <a:p>
            <a:pPr lvl="0">
              <a:spcAft>
                <a:spcPts val="0"/>
              </a:spcAft>
              <a:buSzPts val="2000"/>
            </a:pPr>
            <a:r>
              <a:rPr lang="en-US" dirty="0" err="1">
                <a:solidFill>
                  <a:srgbClr val="000000"/>
                </a:solidFill>
              </a:rPr>
              <a:t>Anshu</a:t>
            </a:r>
            <a:r>
              <a:rPr lang="en-US" dirty="0">
                <a:solidFill>
                  <a:srgbClr val="000000"/>
                </a:solidFill>
              </a:rPr>
              <a:t> Dubey, Rinku Gupta</a:t>
            </a:r>
            <a:br>
              <a:rPr lang="en-US" dirty="0">
                <a:solidFill>
                  <a:srgbClr val="000000"/>
                </a:solidFill>
              </a:rPr>
            </a:br>
            <a:r>
              <a:rPr lang="en-US" dirty="0">
                <a:solidFill>
                  <a:srgbClr val="000000"/>
                </a:solidFill>
              </a:rPr>
              <a:t>Argonne </a:t>
            </a:r>
            <a:r>
              <a:rPr lang="en-US">
                <a:solidFill>
                  <a:srgbClr val="000000"/>
                </a:solidFill>
              </a:rPr>
              <a:t>National Laboratory</a:t>
            </a:r>
            <a:endParaRPr lang="en-US" dirty="0">
              <a:solidFill>
                <a:srgbClr val="000000"/>
              </a:solidFill>
            </a:endParaRPr>
          </a:p>
          <a:p>
            <a:pPr>
              <a:spcAft>
                <a:spcPts val="0"/>
              </a:spcAft>
              <a:buSzPts val="2000"/>
            </a:pPr>
            <a:r>
              <a:rPr lang="en-US" dirty="0">
                <a:solidFill>
                  <a:srgbClr val="000000"/>
                </a:solidFill>
              </a:rPr>
              <a:t>David M. Rogers</a:t>
            </a:r>
            <a:br>
              <a:rPr lang="en-US" dirty="0">
                <a:solidFill>
                  <a:srgbClr val="000000"/>
                </a:solidFill>
              </a:rPr>
            </a:br>
            <a:r>
              <a:rPr lang="en-US" dirty="0">
                <a:solidFill>
                  <a:srgbClr val="000000"/>
                </a:solidFill>
              </a:rPr>
              <a:t>Oak Ridge National Laboratory</a:t>
            </a:r>
          </a:p>
          <a:p>
            <a:r>
              <a:rPr lang="en-US" dirty="0"/>
              <a:t>Developing a Testing and Continuous Integration Strategy for your Team tutorial @ ECP Annual Meeting, April 2021</a:t>
            </a:r>
          </a:p>
          <a:p>
            <a:pPr lvl="0">
              <a:spcAft>
                <a:spcPts val="0"/>
              </a:spcAft>
              <a:buSzPts val="2000"/>
            </a:pP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16243"/>
    </mc:Choice>
    <mc:Fallback xmlns="">
      <p:transition spd="slow" advTm="162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mc:AlternateContent xmlns:mc="http://schemas.openxmlformats.org/markup-compatibility/2006" xmlns:p14="http://schemas.microsoft.com/office/powerpoint/2010/main">
    <mc:Choice Requires="p14">
      <p:transition spd="slow" p14:dur="2000" advTm="138898"/>
    </mc:Choice>
    <mc:Fallback xmlns="">
      <p:transition spd="slow" advTm="138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mc:AlternateContent xmlns:mc="http://schemas.openxmlformats.org/markup-compatibility/2006" xmlns:p14="http://schemas.microsoft.com/office/powerpoint/2010/main">
    <mc:Choice Requires="p14">
      <p:transition spd="slow" p14:dur="2000" advTm="77038"/>
    </mc:Choice>
    <mc:Fallback xmlns="">
      <p:transition spd="slow" advTm="770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custDataLst>
      <p:tags r:id="rId1"/>
    </p:custDataLst>
    <p:extLst>
      <p:ext uri="{BB962C8B-B14F-4D97-AF65-F5344CB8AC3E}">
        <p14:creationId xmlns:p14="http://schemas.microsoft.com/office/powerpoint/2010/main" val="1433666175"/>
      </p:ext>
    </p:extLst>
  </p:cSld>
  <p:clrMapOvr>
    <a:masterClrMapping/>
  </p:clrMapOvr>
  <mc:AlternateContent xmlns:mc="http://schemas.openxmlformats.org/markup-compatibility/2006" xmlns:p14="http://schemas.microsoft.com/office/powerpoint/2010/main">
    <mc:Choice Requires="p14">
      <p:transition spd="slow" p14:dur="2000" advTm="161795"/>
    </mc:Choice>
    <mc:Fallback xmlns="">
      <p:transition spd="slow" advTm="161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a:xfrm>
            <a:off x="368424" y="1464228"/>
            <a:ext cx="11369809" cy="4047778"/>
          </a:xfrm>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3765151994"/>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spTree>
    <p:extLst>
      <p:ext uri="{BB962C8B-B14F-4D97-AF65-F5344CB8AC3E}">
        <p14:creationId xmlns:p14="http://schemas.microsoft.com/office/powerpoint/2010/main" val="2370241523"/>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mc:AlternateContent xmlns:mc="http://schemas.openxmlformats.org/markup-compatibility/2006" xmlns:p14="http://schemas.microsoft.com/office/powerpoint/2010/main">
    <mc:Choice Requires="p14">
      <p:transition spd="slow" p14:dur="2000" advTm="120709"/>
    </mc:Choice>
    <mc:Fallback xmlns="">
      <p:transition spd="slow" advTm="1207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mc:AlternateContent xmlns:mc="http://schemas.openxmlformats.org/markup-compatibility/2006" xmlns:p14="http://schemas.microsoft.com/office/powerpoint/2010/main">
    <mc:Choice Requires="p14">
      <p:transition spd="slow" p14:dur="2000" advTm="50364"/>
    </mc:Choice>
    <mc:Fallback xmlns="">
      <p:transition spd="slow" advTm="50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advTm="68702">
        <p:fade/>
      </p:transition>
    </mc:Choice>
    <mc:Fallback xmlns="">
      <p:transition advTm="6870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1743</TotalTime>
  <Words>1267</Words>
  <Application>Microsoft Macintosh PowerPoint</Application>
  <PresentationFormat>Custom</PresentationFormat>
  <Paragraphs>161</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376</cp:revision>
  <cp:lastPrinted>2017-11-02T18:35:01Z</cp:lastPrinted>
  <dcterms:created xsi:type="dcterms:W3CDTF">2018-11-06T17:28:56Z</dcterms:created>
  <dcterms:modified xsi:type="dcterms:W3CDTF">2021-04-08T16:03:48Z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